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8" r:id="rId2"/>
    <p:sldId id="269" r:id="rId3"/>
    <p:sldId id="284" r:id="rId4"/>
    <p:sldId id="285" r:id="rId5"/>
    <p:sldId id="270" r:id="rId6"/>
    <p:sldId id="271" r:id="rId7"/>
    <p:sldId id="272" r:id="rId8"/>
    <p:sldId id="273" r:id="rId9"/>
    <p:sldId id="275" r:id="rId10"/>
    <p:sldId id="276" r:id="rId11"/>
    <p:sldId id="278" r:id="rId12"/>
    <p:sldId id="277" r:id="rId13"/>
    <p:sldId id="27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63" d="100"/>
          <a:sy n="63" d="100"/>
        </p:scale>
        <p:origin x="-114" y="-32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12/11/2014</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pPr/>
              <a:t>12/11/2014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pPr/>
              <a:t>12/11/2014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12/11/2014</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ICOM: Nightlife</a:t>
            </a:r>
            <a:endParaRPr lang="en-US" dirty="0"/>
          </a:p>
        </p:txBody>
      </p:sp>
      <p:sp>
        <p:nvSpPr>
          <p:cNvPr id="3" name="Subtitle 2"/>
          <p:cNvSpPr>
            <a:spLocks noGrp="1"/>
          </p:cNvSpPr>
          <p:nvPr>
            <p:ph type="subTitle" idx="1"/>
          </p:nvPr>
        </p:nvSpPr>
        <p:spPr/>
        <p:txBody>
          <a:bodyPr/>
          <a:lstStyle/>
          <a:p>
            <a:r>
              <a:rPr lang="en-US" dirty="0" smtClean="0"/>
              <a:t>Beta Design</a:t>
            </a:r>
            <a:endParaRPr lang="en-US" dirty="0"/>
          </a:p>
        </p:txBody>
      </p:sp>
    </p:spTree>
    <p:extLst>
      <p:ext uri="{BB962C8B-B14F-4D97-AF65-F5344CB8AC3E}">
        <p14:creationId xmlns:p14="http://schemas.microsoft.com/office/powerpoint/2010/main" xmlns="" val="24787811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ERVER1.jpg"/>
          <p:cNvPicPr>
            <a:picLocks noChangeAspect="1"/>
          </p:cNvPicPr>
          <p:nvPr/>
        </p:nvPicPr>
        <p:blipFill>
          <a:blip r:embed="rId2"/>
          <a:stretch>
            <a:fillRect/>
          </a:stretch>
        </p:blipFill>
        <p:spPr>
          <a:xfrm>
            <a:off x="6507480" y="629920"/>
            <a:ext cx="4922520" cy="5588000"/>
          </a:xfrm>
          <a:prstGeom prst="rect">
            <a:avLst/>
          </a:prstGeom>
        </p:spPr>
      </p:pic>
      <p:sp>
        <p:nvSpPr>
          <p:cNvPr id="3" name="Rectangle 2"/>
          <p:cNvSpPr/>
          <p:nvPr/>
        </p:nvSpPr>
        <p:spPr>
          <a:xfrm>
            <a:off x="853440" y="2066836"/>
            <a:ext cx="4815840" cy="1938992"/>
          </a:xfrm>
          <a:prstGeom prst="rect">
            <a:avLst/>
          </a:prstGeom>
        </p:spPr>
        <p:txBody>
          <a:bodyPr wrap="square">
            <a:spAutoFit/>
          </a:bodyPr>
          <a:lstStyle/>
          <a:p>
            <a:r>
              <a:rPr lang="en-US" sz="2400" dirty="0" smtClean="0"/>
              <a:t>Once servers are logged in, they will be directed to this “Homepage”</a:t>
            </a:r>
          </a:p>
          <a:p>
            <a:endParaRPr lang="en-US" sz="2400" dirty="0" smtClean="0"/>
          </a:p>
          <a:p>
            <a:r>
              <a:rPr lang="en-US" sz="2400" dirty="0" smtClean="0"/>
              <a:t>API used: </a:t>
            </a:r>
            <a:r>
              <a:rPr lang="en-US" sz="2400" dirty="0" err="1" smtClean="0"/>
              <a:t>Quickblox</a:t>
            </a:r>
            <a:r>
              <a:rPr lang="en-US" sz="2400" dirty="0" smtClean="0"/>
              <a:t> (insert custom content) </a:t>
            </a:r>
          </a:p>
        </p:txBody>
      </p:sp>
    </p:spTree>
    <p:extLst>
      <p:ext uri="{BB962C8B-B14F-4D97-AF65-F5344CB8AC3E}">
        <p14:creationId xmlns:p14="http://schemas.microsoft.com/office/powerpoint/2010/main" xmlns="" val="2745285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ERVER3.jpg"/>
          <p:cNvPicPr>
            <a:picLocks noChangeAspect="1"/>
          </p:cNvPicPr>
          <p:nvPr/>
        </p:nvPicPr>
        <p:blipFill>
          <a:blip r:embed="rId2"/>
          <a:stretch>
            <a:fillRect/>
          </a:stretch>
        </p:blipFill>
        <p:spPr>
          <a:xfrm>
            <a:off x="6416041" y="670560"/>
            <a:ext cx="5029200" cy="5532120"/>
          </a:xfrm>
          <a:prstGeom prst="rect">
            <a:avLst/>
          </a:prstGeom>
        </p:spPr>
      </p:pic>
      <p:sp>
        <p:nvSpPr>
          <p:cNvPr id="3" name="Rectangle 2"/>
          <p:cNvSpPr/>
          <p:nvPr/>
        </p:nvSpPr>
        <p:spPr>
          <a:xfrm>
            <a:off x="1188720" y="1645920"/>
            <a:ext cx="4465320" cy="2308324"/>
          </a:xfrm>
          <a:prstGeom prst="rect">
            <a:avLst/>
          </a:prstGeom>
        </p:spPr>
        <p:txBody>
          <a:bodyPr wrap="square">
            <a:spAutoFit/>
          </a:bodyPr>
          <a:lstStyle/>
          <a:p>
            <a:r>
              <a:rPr lang="en-US" dirty="0" smtClean="0"/>
              <a:t>Servers will have access to </a:t>
            </a:r>
            <a:r>
              <a:rPr lang="en-US" dirty="0" err="1" smtClean="0"/>
              <a:t>serveral</a:t>
            </a:r>
            <a:r>
              <a:rPr lang="en-US" dirty="0" smtClean="0"/>
              <a:t> chats (similar to group me) so that they can communicate with users for the night. As soon as the customer leaves, hosts will have the ability to remove customers from the chat while simultaneously expiring the access code.</a:t>
            </a:r>
          </a:p>
          <a:p>
            <a:endParaRPr lang="en-US" dirty="0" smtClean="0"/>
          </a:p>
          <a:p>
            <a:r>
              <a:rPr lang="en-US" dirty="0" smtClean="0"/>
              <a:t>API used: </a:t>
            </a:r>
            <a:r>
              <a:rPr lang="en-US" dirty="0" err="1" smtClean="0"/>
              <a:t>Quickblox</a:t>
            </a:r>
            <a:r>
              <a:rPr lang="en-US" dirty="0" smtClean="0"/>
              <a:t> (insert custom content) </a:t>
            </a:r>
            <a:endParaRPr lang="en-US" dirty="0"/>
          </a:p>
        </p:txBody>
      </p:sp>
    </p:spTree>
    <p:extLst>
      <p:ext uri="{BB962C8B-B14F-4D97-AF65-F5344CB8AC3E}">
        <p14:creationId xmlns:p14="http://schemas.microsoft.com/office/powerpoint/2010/main" xmlns="" val="2745285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ERVER2.jpg"/>
          <p:cNvPicPr>
            <a:picLocks noChangeAspect="1"/>
          </p:cNvPicPr>
          <p:nvPr/>
        </p:nvPicPr>
        <p:blipFill>
          <a:blip r:embed="rId2"/>
          <a:stretch>
            <a:fillRect/>
          </a:stretch>
        </p:blipFill>
        <p:spPr>
          <a:xfrm>
            <a:off x="6614161" y="655319"/>
            <a:ext cx="4800600" cy="5593082"/>
          </a:xfrm>
          <a:prstGeom prst="rect">
            <a:avLst/>
          </a:prstGeom>
        </p:spPr>
      </p:pic>
      <p:sp>
        <p:nvSpPr>
          <p:cNvPr id="3" name="Rectangle 2"/>
          <p:cNvSpPr/>
          <p:nvPr/>
        </p:nvSpPr>
        <p:spPr>
          <a:xfrm>
            <a:off x="1066800" y="1956138"/>
            <a:ext cx="5196840" cy="1938992"/>
          </a:xfrm>
          <a:prstGeom prst="rect">
            <a:avLst/>
          </a:prstGeom>
        </p:spPr>
        <p:txBody>
          <a:bodyPr wrap="square">
            <a:spAutoFit/>
          </a:bodyPr>
          <a:lstStyle/>
          <a:p>
            <a:r>
              <a:rPr lang="en-US" sz="2400" dirty="0" smtClean="0"/>
              <a:t>Server chat continued.</a:t>
            </a:r>
          </a:p>
          <a:p>
            <a:endParaRPr lang="en-US" sz="2400" dirty="0" smtClean="0"/>
          </a:p>
          <a:p>
            <a:endParaRPr lang="en-US" sz="2400" dirty="0" smtClean="0"/>
          </a:p>
          <a:p>
            <a:r>
              <a:rPr lang="en-US" sz="2400" dirty="0" smtClean="0"/>
              <a:t>API used: </a:t>
            </a:r>
            <a:r>
              <a:rPr lang="en-US" sz="2400" dirty="0" err="1" smtClean="0"/>
              <a:t>Quickblox</a:t>
            </a:r>
            <a:r>
              <a:rPr lang="en-US" sz="2400" dirty="0" smtClean="0"/>
              <a:t> (insert custom content</a:t>
            </a:r>
            <a:r>
              <a:rPr lang="en-US" dirty="0" smtClean="0"/>
              <a:t>) </a:t>
            </a:r>
            <a:endParaRPr lang="en-US" dirty="0"/>
          </a:p>
        </p:txBody>
      </p:sp>
    </p:spTree>
    <p:extLst>
      <p:ext uri="{BB962C8B-B14F-4D97-AF65-F5344CB8AC3E}">
        <p14:creationId xmlns:p14="http://schemas.microsoft.com/office/powerpoint/2010/main" xmlns="" val="2745285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ome logo.jpg"/>
          <p:cNvPicPr>
            <a:picLocks noChangeAspect="1"/>
          </p:cNvPicPr>
          <p:nvPr/>
        </p:nvPicPr>
        <p:blipFill>
          <a:blip r:embed="rId2"/>
          <a:stretch>
            <a:fillRect/>
          </a:stretch>
        </p:blipFill>
        <p:spPr>
          <a:xfrm>
            <a:off x="9135427" y="1373292"/>
            <a:ext cx="2279333" cy="4052148"/>
          </a:xfrm>
          <a:prstGeom prst="rect">
            <a:avLst/>
          </a:prstGeom>
        </p:spPr>
      </p:pic>
      <p:pic>
        <p:nvPicPr>
          <p:cNvPr id="7" name="Picture 6" descr="ICOM1color.png"/>
          <p:cNvPicPr>
            <a:picLocks noChangeAspect="1"/>
          </p:cNvPicPr>
          <p:nvPr/>
        </p:nvPicPr>
        <p:blipFill>
          <a:blip r:embed="rId3"/>
          <a:stretch>
            <a:fillRect/>
          </a:stretch>
        </p:blipFill>
        <p:spPr>
          <a:xfrm>
            <a:off x="6080760" y="1539240"/>
            <a:ext cx="3032760" cy="3520440"/>
          </a:xfrm>
          <a:prstGeom prst="rect">
            <a:avLst/>
          </a:prstGeom>
        </p:spPr>
      </p:pic>
      <p:sp>
        <p:nvSpPr>
          <p:cNvPr id="4" name="Rectangle 3"/>
          <p:cNvSpPr/>
          <p:nvPr/>
        </p:nvSpPr>
        <p:spPr>
          <a:xfrm>
            <a:off x="1066800" y="1956138"/>
            <a:ext cx="5196840" cy="738664"/>
          </a:xfrm>
          <a:prstGeom prst="rect">
            <a:avLst/>
          </a:prstGeom>
        </p:spPr>
        <p:txBody>
          <a:bodyPr wrap="square">
            <a:spAutoFit/>
          </a:bodyPr>
          <a:lstStyle/>
          <a:p>
            <a:r>
              <a:rPr lang="en-US" sz="2400" dirty="0" smtClean="0"/>
              <a:t>Beta Design logos </a:t>
            </a:r>
          </a:p>
          <a:p>
            <a:endParaRPr lang="en-US" dirty="0"/>
          </a:p>
        </p:txBody>
      </p:sp>
    </p:spTree>
    <p:extLst>
      <p:ext uri="{BB962C8B-B14F-4D97-AF65-F5344CB8AC3E}">
        <p14:creationId xmlns:p14="http://schemas.microsoft.com/office/powerpoint/2010/main" xmlns="" val="2745285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97280" y="1645920"/>
            <a:ext cx="5273040" cy="1200329"/>
          </a:xfrm>
          <a:prstGeom prst="rect">
            <a:avLst/>
          </a:prstGeom>
          <a:noFill/>
        </p:spPr>
        <p:txBody>
          <a:bodyPr wrap="square" rtlCol="0">
            <a:spAutoFit/>
          </a:bodyPr>
          <a:lstStyle/>
          <a:p>
            <a:r>
              <a:rPr lang="en-US" sz="2400" dirty="0" smtClean="0"/>
              <a:t>User’s first page will consist of signing into/ creating a user </a:t>
            </a:r>
            <a:r>
              <a:rPr lang="en-US" sz="2400" dirty="0" smtClean="0"/>
              <a:t>profile or finding the venue they are currently in. </a:t>
            </a:r>
            <a:endParaRPr lang="en-US" sz="2400" dirty="0" smtClean="0"/>
          </a:p>
        </p:txBody>
      </p:sp>
      <p:pic>
        <p:nvPicPr>
          <p:cNvPr id="5" name="Picture 4" descr="USER.jpg"/>
          <p:cNvPicPr>
            <a:picLocks noChangeAspect="1"/>
          </p:cNvPicPr>
          <p:nvPr/>
        </p:nvPicPr>
        <p:blipFill>
          <a:blip r:embed="rId2"/>
          <a:stretch>
            <a:fillRect/>
          </a:stretch>
        </p:blipFill>
        <p:spPr>
          <a:xfrm>
            <a:off x="7141612" y="609600"/>
            <a:ext cx="4303628" cy="5645368"/>
          </a:xfrm>
          <a:prstGeom prst="rect">
            <a:avLst/>
          </a:prstGeom>
        </p:spPr>
      </p:pic>
    </p:spTree>
    <p:extLst>
      <p:ext uri="{BB962C8B-B14F-4D97-AF65-F5344CB8AC3E}">
        <p14:creationId xmlns:p14="http://schemas.microsoft.com/office/powerpoint/2010/main" xmlns="" val="745469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97280" y="1645920"/>
            <a:ext cx="5273040" cy="1200329"/>
          </a:xfrm>
          <a:prstGeom prst="rect">
            <a:avLst/>
          </a:prstGeom>
          <a:noFill/>
        </p:spPr>
        <p:txBody>
          <a:bodyPr wrap="square" rtlCol="0">
            <a:spAutoFit/>
          </a:bodyPr>
          <a:lstStyle/>
          <a:p>
            <a:r>
              <a:rPr lang="en-US" sz="2400" dirty="0" smtClean="0"/>
              <a:t>We would like an expansion slide when viewing venues that we operate in, similar to </a:t>
            </a:r>
            <a:r>
              <a:rPr lang="en-US" sz="2400" dirty="0" err="1" smtClean="0"/>
              <a:t>paypal</a:t>
            </a:r>
            <a:r>
              <a:rPr lang="en-US" sz="2400" dirty="0" smtClean="0"/>
              <a:t>. </a:t>
            </a:r>
            <a:endParaRPr lang="en-US" sz="2400" dirty="0" smtClean="0"/>
          </a:p>
        </p:txBody>
      </p:sp>
      <p:pic>
        <p:nvPicPr>
          <p:cNvPr id="5" name="Picture 4" descr="IMG_0998.PNG"/>
          <p:cNvPicPr>
            <a:picLocks noChangeAspect="1"/>
          </p:cNvPicPr>
          <p:nvPr/>
        </p:nvPicPr>
        <p:blipFill>
          <a:blip r:embed="rId2"/>
          <a:stretch>
            <a:fillRect/>
          </a:stretch>
        </p:blipFill>
        <p:spPr>
          <a:xfrm>
            <a:off x="7505712" y="807720"/>
            <a:ext cx="2921762" cy="5196840"/>
          </a:xfrm>
          <a:prstGeom prst="rect">
            <a:avLst/>
          </a:prstGeom>
        </p:spPr>
      </p:pic>
    </p:spTree>
    <p:extLst>
      <p:ext uri="{BB962C8B-B14F-4D97-AF65-F5344CB8AC3E}">
        <p14:creationId xmlns:p14="http://schemas.microsoft.com/office/powerpoint/2010/main" xmlns="" val="745469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97280" y="1645920"/>
            <a:ext cx="2910840" cy="2308324"/>
          </a:xfrm>
          <a:prstGeom prst="rect">
            <a:avLst/>
          </a:prstGeom>
          <a:noFill/>
        </p:spPr>
        <p:txBody>
          <a:bodyPr wrap="square" rtlCol="0">
            <a:spAutoFit/>
          </a:bodyPr>
          <a:lstStyle/>
          <a:p>
            <a:r>
              <a:rPr lang="en-US" sz="2400" dirty="0" smtClean="0"/>
              <a:t>Users loggin</a:t>
            </a:r>
            <a:r>
              <a:rPr lang="en-US" sz="2400" dirty="0" smtClean="0"/>
              <a:t>g into their profile should have options similar to these. </a:t>
            </a:r>
          </a:p>
          <a:p>
            <a:endParaRPr lang="en-US" sz="2400" dirty="0" smtClean="0"/>
          </a:p>
          <a:p>
            <a:endParaRPr lang="en-US" sz="2400" dirty="0" smtClean="0"/>
          </a:p>
        </p:txBody>
      </p:sp>
      <p:pic>
        <p:nvPicPr>
          <p:cNvPr id="1026" name="Picture 2" descr="C:\Users\Lorena\Downloads\image1.png"/>
          <p:cNvPicPr>
            <a:picLocks noChangeAspect="1" noChangeArrowheads="1"/>
          </p:cNvPicPr>
          <p:nvPr/>
        </p:nvPicPr>
        <p:blipFill>
          <a:blip r:embed="rId2"/>
          <a:srcRect/>
          <a:stretch>
            <a:fillRect/>
          </a:stretch>
        </p:blipFill>
        <p:spPr bwMode="auto">
          <a:xfrm>
            <a:off x="4168150" y="702541"/>
            <a:ext cx="3086089" cy="5489125"/>
          </a:xfrm>
          <a:prstGeom prst="rect">
            <a:avLst/>
          </a:prstGeom>
          <a:noFill/>
        </p:spPr>
      </p:pic>
      <p:pic>
        <p:nvPicPr>
          <p:cNvPr id="1027" name="Picture 3" descr="C:\Users\Lorena\Downloads\image2.png"/>
          <p:cNvPicPr>
            <a:picLocks noChangeAspect="1" noChangeArrowheads="1"/>
          </p:cNvPicPr>
          <p:nvPr/>
        </p:nvPicPr>
        <p:blipFill>
          <a:blip r:embed="rId3"/>
          <a:srcRect/>
          <a:stretch>
            <a:fillRect/>
          </a:stretch>
        </p:blipFill>
        <p:spPr bwMode="auto">
          <a:xfrm>
            <a:off x="7840992" y="696350"/>
            <a:ext cx="3162288" cy="5491091"/>
          </a:xfrm>
          <a:prstGeom prst="rect">
            <a:avLst/>
          </a:prstGeom>
          <a:noFill/>
        </p:spPr>
      </p:pic>
      <p:sp>
        <p:nvSpPr>
          <p:cNvPr id="7" name="Rectangle 6"/>
          <p:cNvSpPr/>
          <p:nvPr/>
        </p:nvSpPr>
        <p:spPr>
          <a:xfrm>
            <a:off x="7970520" y="2011680"/>
            <a:ext cx="156972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745469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5361" y="1432561"/>
            <a:ext cx="5257800" cy="2769989"/>
          </a:xfrm>
          <a:prstGeom prst="rect">
            <a:avLst/>
          </a:prstGeom>
          <a:noFill/>
        </p:spPr>
        <p:txBody>
          <a:bodyPr wrap="square" rtlCol="0">
            <a:spAutoFit/>
          </a:bodyPr>
          <a:lstStyle/>
          <a:p>
            <a:r>
              <a:rPr lang="en-US" sz="2400" dirty="0" smtClean="0"/>
              <a:t>Once users are logged in, they will be directed to this “Homepage”</a:t>
            </a:r>
          </a:p>
          <a:p>
            <a:endParaRPr lang="en-US" sz="2400" dirty="0" smtClean="0"/>
          </a:p>
          <a:p>
            <a:r>
              <a:rPr lang="en-US" sz="2400" dirty="0" smtClean="0"/>
              <a:t>API used: </a:t>
            </a:r>
            <a:r>
              <a:rPr lang="en-US" sz="2400" dirty="0" err="1" smtClean="0"/>
              <a:t>Quickblox</a:t>
            </a:r>
            <a:r>
              <a:rPr lang="en-US" sz="2400" dirty="0" smtClean="0"/>
              <a:t> (insert custom content) </a:t>
            </a:r>
          </a:p>
          <a:p>
            <a:endParaRPr lang="en-US" dirty="0" smtClean="0"/>
          </a:p>
          <a:p>
            <a:endParaRPr lang="en-US" dirty="0" smtClean="0"/>
          </a:p>
          <a:p>
            <a:endParaRPr lang="en-US" dirty="0"/>
          </a:p>
        </p:txBody>
      </p:sp>
      <p:pic>
        <p:nvPicPr>
          <p:cNvPr id="5" name="Picture 4" descr="USER1.jpg"/>
          <p:cNvPicPr>
            <a:picLocks noChangeAspect="1"/>
          </p:cNvPicPr>
          <p:nvPr/>
        </p:nvPicPr>
        <p:blipFill>
          <a:blip r:embed="rId2"/>
          <a:stretch>
            <a:fillRect/>
          </a:stretch>
        </p:blipFill>
        <p:spPr>
          <a:xfrm>
            <a:off x="6918960" y="592998"/>
            <a:ext cx="4495801" cy="5609682"/>
          </a:xfrm>
          <a:prstGeom prst="rect">
            <a:avLst/>
          </a:prstGeom>
        </p:spPr>
      </p:pic>
    </p:spTree>
    <p:extLst>
      <p:ext uri="{BB962C8B-B14F-4D97-AF65-F5344CB8AC3E}">
        <p14:creationId xmlns:p14="http://schemas.microsoft.com/office/powerpoint/2010/main" xmlns="" val="1046159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SER2.jpg"/>
          <p:cNvPicPr>
            <a:picLocks noChangeAspect="1"/>
          </p:cNvPicPr>
          <p:nvPr/>
        </p:nvPicPr>
        <p:blipFill>
          <a:blip r:embed="rId2"/>
          <a:stretch>
            <a:fillRect/>
          </a:stretch>
        </p:blipFill>
        <p:spPr>
          <a:xfrm>
            <a:off x="7169467" y="624841"/>
            <a:ext cx="4245293" cy="5623562"/>
          </a:xfrm>
          <a:prstGeom prst="rect">
            <a:avLst/>
          </a:prstGeom>
        </p:spPr>
      </p:pic>
      <p:sp>
        <p:nvSpPr>
          <p:cNvPr id="3" name="Rectangle 2"/>
          <p:cNvSpPr/>
          <p:nvPr/>
        </p:nvSpPr>
        <p:spPr>
          <a:xfrm>
            <a:off x="1005840" y="2036356"/>
            <a:ext cx="6096000" cy="1569660"/>
          </a:xfrm>
          <a:prstGeom prst="rect">
            <a:avLst/>
          </a:prstGeom>
        </p:spPr>
        <p:txBody>
          <a:bodyPr wrap="square">
            <a:spAutoFit/>
          </a:bodyPr>
          <a:lstStyle/>
          <a:p>
            <a:r>
              <a:rPr lang="en-US" sz="2400" dirty="0" smtClean="0"/>
              <a:t>Users will have the ability to access custom menus, tailored specifically for venues in service </a:t>
            </a:r>
          </a:p>
          <a:p>
            <a:endParaRPr lang="en-US" sz="2400" dirty="0" smtClean="0"/>
          </a:p>
          <a:p>
            <a:r>
              <a:rPr lang="en-US" sz="2400" dirty="0" smtClean="0"/>
              <a:t>API used: </a:t>
            </a:r>
            <a:r>
              <a:rPr lang="en-US" sz="2400" dirty="0" err="1" smtClean="0"/>
              <a:t>Quickblox</a:t>
            </a:r>
            <a:r>
              <a:rPr lang="en-US" sz="2400" dirty="0" smtClean="0"/>
              <a:t> (insert custom content) </a:t>
            </a:r>
          </a:p>
        </p:txBody>
      </p:sp>
    </p:spTree>
    <p:extLst>
      <p:ext uri="{BB962C8B-B14F-4D97-AF65-F5344CB8AC3E}">
        <p14:creationId xmlns:p14="http://schemas.microsoft.com/office/powerpoint/2010/main" xmlns="" val="2350278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7241" y="1539241"/>
            <a:ext cx="5533506" cy="3693319"/>
          </a:xfrm>
          <a:prstGeom prst="rect">
            <a:avLst/>
          </a:prstGeom>
          <a:noFill/>
        </p:spPr>
        <p:txBody>
          <a:bodyPr wrap="square" rtlCol="0">
            <a:spAutoFit/>
          </a:bodyPr>
          <a:lstStyle/>
          <a:p>
            <a:r>
              <a:rPr lang="en-US" sz="2400" dirty="0" smtClean="0"/>
              <a:t>Users will be directly connected to an exclusive chat that will allow them to communicate with their server for the night. As soon as the customer leaves, hosts will have the ability to remove customers from the chat while simultaneously expiring the access code.</a:t>
            </a:r>
          </a:p>
          <a:p>
            <a:endParaRPr lang="en-US" sz="2400" dirty="0" smtClean="0"/>
          </a:p>
          <a:p>
            <a:r>
              <a:rPr lang="en-US" sz="2400" dirty="0" smtClean="0"/>
              <a:t>API used: </a:t>
            </a:r>
            <a:r>
              <a:rPr lang="en-US" sz="2400" dirty="0" err="1" smtClean="0"/>
              <a:t>Quickblox</a:t>
            </a:r>
            <a:r>
              <a:rPr lang="en-US" sz="2400" dirty="0" smtClean="0"/>
              <a:t> (insert custom content) </a:t>
            </a:r>
          </a:p>
          <a:p>
            <a:endParaRPr lang="en-US" dirty="0"/>
          </a:p>
        </p:txBody>
      </p:sp>
      <p:pic>
        <p:nvPicPr>
          <p:cNvPr id="5" name="Picture 4" descr="USER3.jpg"/>
          <p:cNvPicPr>
            <a:picLocks noChangeAspect="1"/>
          </p:cNvPicPr>
          <p:nvPr/>
        </p:nvPicPr>
        <p:blipFill>
          <a:blip r:embed="rId2"/>
          <a:stretch>
            <a:fillRect/>
          </a:stretch>
        </p:blipFill>
        <p:spPr>
          <a:xfrm>
            <a:off x="6818947" y="594360"/>
            <a:ext cx="4626293" cy="5654040"/>
          </a:xfrm>
          <a:prstGeom prst="rect">
            <a:avLst/>
          </a:prstGeom>
        </p:spPr>
      </p:pic>
    </p:spTree>
    <p:extLst>
      <p:ext uri="{BB962C8B-B14F-4D97-AF65-F5344CB8AC3E}">
        <p14:creationId xmlns:p14="http://schemas.microsoft.com/office/powerpoint/2010/main" xmlns="" val="2745285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USER4.jpg"/>
          <p:cNvPicPr>
            <a:picLocks noChangeAspect="1"/>
          </p:cNvPicPr>
          <p:nvPr/>
        </p:nvPicPr>
        <p:blipFill>
          <a:blip r:embed="rId2"/>
          <a:stretch>
            <a:fillRect/>
          </a:stretch>
        </p:blipFill>
        <p:spPr>
          <a:xfrm>
            <a:off x="6925627" y="655320"/>
            <a:ext cx="4489133" cy="5593080"/>
          </a:xfrm>
          <a:prstGeom prst="rect">
            <a:avLst/>
          </a:prstGeom>
        </p:spPr>
      </p:pic>
      <p:sp>
        <p:nvSpPr>
          <p:cNvPr id="4" name="Rectangle 3"/>
          <p:cNvSpPr/>
          <p:nvPr/>
        </p:nvSpPr>
        <p:spPr>
          <a:xfrm>
            <a:off x="1264920" y="1944916"/>
            <a:ext cx="4876800" cy="2308324"/>
          </a:xfrm>
          <a:prstGeom prst="rect">
            <a:avLst/>
          </a:prstGeom>
        </p:spPr>
        <p:txBody>
          <a:bodyPr wrap="square">
            <a:spAutoFit/>
          </a:bodyPr>
          <a:lstStyle/>
          <a:p>
            <a:r>
              <a:rPr lang="en-US" sz="2400" dirty="0" smtClean="0"/>
              <a:t>As users place orders they will be able to see their “running tab”</a:t>
            </a:r>
          </a:p>
          <a:p>
            <a:endParaRPr lang="en-US" sz="2400" dirty="0" smtClean="0"/>
          </a:p>
          <a:p>
            <a:endParaRPr lang="en-US" sz="2400" dirty="0" smtClean="0"/>
          </a:p>
          <a:p>
            <a:r>
              <a:rPr lang="en-US" sz="2400" dirty="0" smtClean="0"/>
              <a:t>API used: </a:t>
            </a:r>
            <a:r>
              <a:rPr lang="en-US" sz="2400" dirty="0" err="1" smtClean="0"/>
              <a:t>Quickblox</a:t>
            </a:r>
            <a:r>
              <a:rPr lang="en-US" sz="2400" dirty="0" smtClean="0"/>
              <a:t> (insert custom  content) </a:t>
            </a:r>
            <a:endParaRPr lang="en-US" sz="2400" dirty="0"/>
          </a:p>
        </p:txBody>
      </p:sp>
    </p:spTree>
    <p:extLst>
      <p:ext uri="{BB962C8B-B14F-4D97-AF65-F5344CB8AC3E}">
        <p14:creationId xmlns:p14="http://schemas.microsoft.com/office/powerpoint/2010/main" xmlns="" val="2745285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ERVER.jpg"/>
          <p:cNvPicPr>
            <a:picLocks noChangeAspect="1"/>
          </p:cNvPicPr>
          <p:nvPr/>
        </p:nvPicPr>
        <p:blipFill>
          <a:blip r:embed="rId2"/>
          <a:stretch>
            <a:fillRect/>
          </a:stretch>
        </p:blipFill>
        <p:spPr>
          <a:xfrm>
            <a:off x="6507480" y="604520"/>
            <a:ext cx="4922520" cy="5643880"/>
          </a:xfrm>
          <a:prstGeom prst="rect">
            <a:avLst/>
          </a:prstGeom>
        </p:spPr>
      </p:pic>
      <p:sp>
        <p:nvSpPr>
          <p:cNvPr id="3" name="TextBox 2"/>
          <p:cNvSpPr txBox="1"/>
          <p:nvPr/>
        </p:nvSpPr>
        <p:spPr>
          <a:xfrm>
            <a:off x="1097280" y="1645920"/>
            <a:ext cx="5273040" cy="3785652"/>
          </a:xfrm>
          <a:prstGeom prst="rect">
            <a:avLst/>
          </a:prstGeom>
          <a:noFill/>
        </p:spPr>
        <p:txBody>
          <a:bodyPr wrap="square" rtlCol="0">
            <a:spAutoFit/>
          </a:bodyPr>
          <a:lstStyle/>
          <a:p>
            <a:r>
              <a:rPr lang="en-US" sz="2400" dirty="0" smtClean="0"/>
              <a:t>Servers first page will consist of signing into/ creating a user profile. Their profile should be able to store the following information:</a:t>
            </a:r>
          </a:p>
          <a:p>
            <a:endParaRPr lang="en-US" sz="2400" dirty="0" smtClean="0"/>
          </a:p>
          <a:p>
            <a:pPr>
              <a:buFont typeface="Arial" pitchFamily="34" charset="0"/>
              <a:buChar char="•"/>
            </a:pPr>
            <a:r>
              <a:rPr lang="en-US" sz="2400" dirty="0" smtClean="0"/>
              <a:t>Email</a:t>
            </a:r>
          </a:p>
          <a:p>
            <a:pPr>
              <a:buFont typeface="Arial" pitchFamily="34" charset="0"/>
              <a:buChar char="•"/>
            </a:pPr>
            <a:r>
              <a:rPr lang="en-US" sz="2400" dirty="0" smtClean="0"/>
              <a:t>Employer</a:t>
            </a:r>
          </a:p>
          <a:p>
            <a:pPr>
              <a:buFont typeface="Arial" pitchFamily="34" charset="0"/>
              <a:buChar char="•"/>
            </a:pPr>
            <a:endParaRPr lang="en-US" sz="2400" dirty="0" smtClean="0"/>
          </a:p>
          <a:p>
            <a:r>
              <a:rPr lang="en-US" sz="2400" dirty="0" smtClean="0"/>
              <a:t>API used: </a:t>
            </a:r>
            <a:r>
              <a:rPr lang="en-US" sz="2400" dirty="0" err="1" smtClean="0"/>
              <a:t>Quickblox</a:t>
            </a:r>
            <a:endParaRPr lang="en-US" sz="2400" dirty="0" smtClean="0"/>
          </a:p>
          <a:p>
            <a:endParaRPr lang="en-US" sz="2400" dirty="0" smtClean="0"/>
          </a:p>
        </p:txBody>
      </p:sp>
    </p:spTree>
    <p:extLst>
      <p:ext uri="{BB962C8B-B14F-4D97-AF65-F5344CB8AC3E}">
        <p14:creationId xmlns:p14="http://schemas.microsoft.com/office/powerpoint/2010/main" xmlns="" val="274528514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Apex</Template>
  <TotalTime>194</TotalTime>
  <Words>315</Words>
  <Application>Microsoft Office PowerPoint</Application>
  <PresentationFormat>Custom</PresentationFormat>
  <Paragraphs>36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Organic</vt:lpstr>
      <vt:lpstr>ICOM: Nightlife</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iCon</dc:title>
  <dc:creator>msabbs</dc:creator>
  <cp:lastModifiedBy>Lorena Sabbs</cp:lastModifiedBy>
  <cp:revision>22</cp:revision>
  <dcterms:created xsi:type="dcterms:W3CDTF">2014-02-25T00:40:25Z</dcterms:created>
  <dcterms:modified xsi:type="dcterms:W3CDTF">2014-12-11T17:48:50Z</dcterms:modified>
</cp:coreProperties>
</file>